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DTD한강고딕" charset="1" panose="02000503000000000000"/>
      <p:regular r:id="rId14"/>
    </p:embeddedFont>
    <p:embeddedFont>
      <p:font typeface="윤고딕 Bold" charset="1" panose="020B0803000000000000"/>
      <p:regular r:id="rId15"/>
    </p:embeddedFont>
    <p:embeddedFont>
      <p:font typeface="윤고딕" charset="1" panose="020B0503000000000000"/>
      <p:regular r:id="rId16"/>
    </p:embeddedFont>
    <p:embeddedFont>
      <p:font typeface="윤고딕 Light" charset="1" panose="020B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4325567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824304" y="2656037"/>
            <a:ext cx="6735940" cy="15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프로젝트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5196" y="4606555"/>
            <a:ext cx="14537608" cy="54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Event &amp; Club Activity DB for International Students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71929" y="2003074"/>
            <a:ext cx="5591266" cy="68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6"/>
              </a:lnSpc>
              <a:spcBef>
                <a:spcPct val="0"/>
              </a:spcBef>
            </a:pPr>
            <a:r>
              <a:rPr lang="en-US" sz="39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데이타베이스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8879" y="2333432"/>
            <a:ext cx="30004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59770" y="3730094"/>
            <a:ext cx="4722758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팀 구성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문제 제기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서비스 설명/동기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4342" y="3730094"/>
            <a:ext cx="1136015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90492" y="3730094"/>
            <a:ext cx="4722758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주요 메뉴 및 기능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서비스 설명/동기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주요 메뉴 및 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95063" y="3730094"/>
            <a:ext cx="1136015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75196" y="3763308"/>
            <a:ext cx="4697496" cy="4962525"/>
            <a:chOff x="0" y="0"/>
            <a:chExt cx="1237201" cy="130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201" cy="1307002"/>
            </a:xfrm>
            <a:custGeom>
              <a:avLst/>
              <a:gdLst/>
              <a:ahLst/>
              <a:cxnLst/>
              <a:rect r="r" b="b" t="t" l="l"/>
              <a:pathLst>
                <a:path h="1307002" w="1237201">
                  <a:moveTo>
                    <a:pt x="24721" y="0"/>
                  </a:moveTo>
                  <a:lnTo>
                    <a:pt x="1212479" y="0"/>
                  </a:lnTo>
                  <a:cubicBezTo>
                    <a:pt x="1226133" y="0"/>
                    <a:pt x="1237201" y="11068"/>
                    <a:pt x="1237201" y="24721"/>
                  </a:cubicBezTo>
                  <a:lnTo>
                    <a:pt x="1237201" y="1282281"/>
                  </a:lnTo>
                  <a:cubicBezTo>
                    <a:pt x="1237201" y="1295934"/>
                    <a:pt x="1226133" y="1307002"/>
                    <a:pt x="1212479" y="1307002"/>
                  </a:cubicBezTo>
                  <a:lnTo>
                    <a:pt x="24721" y="1307002"/>
                  </a:lnTo>
                  <a:cubicBezTo>
                    <a:pt x="11068" y="1307002"/>
                    <a:pt x="0" y="1295934"/>
                    <a:pt x="0" y="1282281"/>
                  </a:cubicBezTo>
                  <a:lnTo>
                    <a:pt x="0" y="24721"/>
                  </a:lnTo>
                  <a:cubicBezTo>
                    <a:pt x="0" y="11068"/>
                    <a:pt x="11068" y="0"/>
                    <a:pt x="2472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37201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95252" y="3763308"/>
            <a:ext cx="4697496" cy="4962525"/>
            <a:chOff x="0" y="0"/>
            <a:chExt cx="1237201" cy="13070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7201" cy="1307002"/>
            </a:xfrm>
            <a:custGeom>
              <a:avLst/>
              <a:gdLst/>
              <a:ahLst/>
              <a:cxnLst/>
              <a:rect r="r" b="b" t="t" l="l"/>
              <a:pathLst>
                <a:path h="1307002" w="1237201">
                  <a:moveTo>
                    <a:pt x="24721" y="0"/>
                  </a:moveTo>
                  <a:lnTo>
                    <a:pt x="1212479" y="0"/>
                  </a:lnTo>
                  <a:cubicBezTo>
                    <a:pt x="1226133" y="0"/>
                    <a:pt x="1237201" y="11068"/>
                    <a:pt x="1237201" y="24721"/>
                  </a:cubicBezTo>
                  <a:lnTo>
                    <a:pt x="1237201" y="1282281"/>
                  </a:lnTo>
                  <a:cubicBezTo>
                    <a:pt x="1237201" y="1295934"/>
                    <a:pt x="1226133" y="1307002"/>
                    <a:pt x="1212479" y="1307002"/>
                  </a:cubicBezTo>
                  <a:lnTo>
                    <a:pt x="24721" y="1307002"/>
                  </a:lnTo>
                  <a:cubicBezTo>
                    <a:pt x="11068" y="1307002"/>
                    <a:pt x="0" y="1295934"/>
                    <a:pt x="0" y="1282281"/>
                  </a:cubicBezTo>
                  <a:lnTo>
                    <a:pt x="0" y="24721"/>
                  </a:lnTo>
                  <a:cubicBezTo>
                    <a:pt x="0" y="11068"/>
                    <a:pt x="11068" y="0"/>
                    <a:pt x="2472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37201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15308" y="3763308"/>
            <a:ext cx="4697496" cy="4962525"/>
            <a:chOff x="0" y="0"/>
            <a:chExt cx="1237201" cy="13070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7201" cy="1307002"/>
            </a:xfrm>
            <a:custGeom>
              <a:avLst/>
              <a:gdLst/>
              <a:ahLst/>
              <a:cxnLst/>
              <a:rect r="r" b="b" t="t" l="l"/>
              <a:pathLst>
                <a:path h="1307002" w="1237201">
                  <a:moveTo>
                    <a:pt x="24721" y="0"/>
                  </a:moveTo>
                  <a:lnTo>
                    <a:pt x="1212479" y="0"/>
                  </a:lnTo>
                  <a:cubicBezTo>
                    <a:pt x="1226133" y="0"/>
                    <a:pt x="1237201" y="11068"/>
                    <a:pt x="1237201" y="24721"/>
                  </a:cubicBezTo>
                  <a:lnTo>
                    <a:pt x="1237201" y="1282281"/>
                  </a:lnTo>
                  <a:cubicBezTo>
                    <a:pt x="1237201" y="1295934"/>
                    <a:pt x="1226133" y="1307002"/>
                    <a:pt x="1212479" y="1307002"/>
                  </a:cubicBezTo>
                  <a:lnTo>
                    <a:pt x="24721" y="1307002"/>
                  </a:lnTo>
                  <a:cubicBezTo>
                    <a:pt x="11068" y="1307002"/>
                    <a:pt x="0" y="1295934"/>
                    <a:pt x="0" y="1282281"/>
                  </a:cubicBezTo>
                  <a:lnTo>
                    <a:pt x="0" y="24721"/>
                  </a:lnTo>
                  <a:cubicBezTo>
                    <a:pt x="0" y="11068"/>
                    <a:pt x="11068" y="0"/>
                    <a:pt x="2472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7201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2331644" y="4052542"/>
            <a:ext cx="3784600" cy="2168217"/>
            <a:chOff x="0" y="0"/>
            <a:chExt cx="141873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8734" cy="812800"/>
            </a:xfrm>
            <a:custGeom>
              <a:avLst/>
              <a:gdLst/>
              <a:ahLst/>
              <a:cxnLst/>
              <a:rect r="r" b="b" t="t" l="l"/>
              <a:pathLst>
                <a:path h="812800" w="1418734">
                  <a:moveTo>
                    <a:pt x="0" y="0"/>
                  </a:moveTo>
                  <a:lnTo>
                    <a:pt x="1418734" y="0"/>
                  </a:lnTo>
                  <a:lnTo>
                    <a:pt x="141873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2171756" y="4052542"/>
            <a:ext cx="3784600" cy="2168217"/>
            <a:chOff x="0" y="0"/>
            <a:chExt cx="141873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8734" cy="812800"/>
            </a:xfrm>
            <a:custGeom>
              <a:avLst/>
              <a:gdLst/>
              <a:ahLst/>
              <a:cxnLst/>
              <a:rect r="r" b="b" t="t" l="l"/>
              <a:pathLst>
                <a:path h="812800" w="1418734">
                  <a:moveTo>
                    <a:pt x="0" y="0"/>
                  </a:moveTo>
                  <a:lnTo>
                    <a:pt x="1418734" y="0"/>
                  </a:lnTo>
                  <a:lnTo>
                    <a:pt x="14187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8071" r="0" b="-8071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11099" y="1694012"/>
            <a:ext cx="696765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구성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92682" y="2333432"/>
            <a:ext cx="524836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TEAM MEMBERS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74777" y="7517931"/>
            <a:ext cx="3698336" cy="68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2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2023034491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94832" y="7517931"/>
            <a:ext cx="3698336" cy="68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2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2024013747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14888" y="7517931"/>
            <a:ext cx="3698336" cy="68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2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2016114225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75196" y="6439626"/>
            <a:ext cx="4697496" cy="9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베그둘라예바자이나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5252" y="6716295"/>
            <a:ext cx="4697496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센테노베가헤르</a:t>
            </a:r>
          </a:p>
          <a:p>
            <a:pPr algn="ctr">
              <a:lnSpc>
                <a:spcPts val="3496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마요니에아마에리에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14888" y="6439626"/>
            <a:ext cx="3698336" cy="9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이수왕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251700" y="4076354"/>
            <a:ext cx="3784600" cy="2168217"/>
            <a:chOff x="0" y="0"/>
            <a:chExt cx="1418734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18734" cy="812800"/>
            </a:xfrm>
            <a:custGeom>
              <a:avLst/>
              <a:gdLst/>
              <a:ahLst/>
              <a:cxnLst/>
              <a:rect r="r" b="b" t="t" l="l"/>
              <a:pathLst>
                <a:path h="812800" w="1418734">
                  <a:moveTo>
                    <a:pt x="0" y="0"/>
                  </a:moveTo>
                  <a:lnTo>
                    <a:pt x="1418734" y="0"/>
                  </a:lnTo>
                  <a:lnTo>
                    <a:pt x="14187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8071" r="0" b="-8071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331644" y="4076354"/>
            <a:ext cx="3784600" cy="2168217"/>
            <a:chOff x="0" y="0"/>
            <a:chExt cx="1418734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18734" cy="812800"/>
            </a:xfrm>
            <a:custGeom>
              <a:avLst/>
              <a:gdLst/>
              <a:ahLst/>
              <a:cxnLst/>
              <a:rect r="r" b="b" t="t" l="l"/>
              <a:pathLst>
                <a:path h="812800" w="1418734">
                  <a:moveTo>
                    <a:pt x="0" y="0"/>
                  </a:moveTo>
                  <a:lnTo>
                    <a:pt x="1418734" y="0"/>
                  </a:lnTo>
                  <a:lnTo>
                    <a:pt x="14187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7290" t="0" r="-729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1099" y="1694012"/>
            <a:ext cx="6967659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84632" y="2333432"/>
            <a:ext cx="30004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  <p:sp>
        <p:nvSpPr>
          <p:cNvPr name="AutoShape 9" id="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703878" y="3831632"/>
            <a:ext cx="7653949" cy="84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K²P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717760" y="3960154"/>
            <a:ext cx="3417703" cy="899973"/>
            <a:chOff x="0" y="0"/>
            <a:chExt cx="900136" cy="2370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17760" y="3756951"/>
            <a:ext cx="3417703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팀명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708819" y="5653359"/>
            <a:ext cx="3417703" cy="899973"/>
            <a:chOff x="0" y="0"/>
            <a:chExt cx="900136" cy="2370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708819" y="5450155"/>
            <a:ext cx="3417703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708819" y="7346563"/>
            <a:ext cx="3417703" cy="899973"/>
            <a:chOff x="0" y="0"/>
            <a:chExt cx="900136" cy="2370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708819" y="7143359"/>
            <a:ext cx="3426644" cy="92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03878" y="5527465"/>
            <a:ext cx="9459823" cy="81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Event &amp; Club Activity DB for International Students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03878" y="6758707"/>
            <a:ext cx="9556566" cy="174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외국인 유학생을 위한 대학 생활 맞춤형 이벤트 및 동아리 활동 정보 제공 웹 기반 데이터베이스 시스템 구축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문제 제기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0370" y="2333432"/>
            <a:ext cx="52483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IMPROVEMENT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875196" y="3918149"/>
            <a:ext cx="7152113" cy="4765095"/>
          </a:xfrm>
          <a:custGeom>
            <a:avLst/>
            <a:gdLst/>
            <a:ahLst/>
            <a:cxnLst/>
            <a:rect r="r" b="b" t="t" l="l"/>
            <a:pathLst>
              <a:path h="4765095" w="7152113">
                <a:moveTo>
                  <a:pt x="0" y="0"/>
                </a:moveTo>
                <a:lnTo>
                  <a:pt x="7152113" y="0"/>
                </a:lnTo>
                <a:lnTo>
                  <a:pt x="7152113" y="4765095"/>
                </a:lnTo>
                <a:lnTo>
                  <a:pt x="0" y="4765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84884" y="4748388"/>
            <a:ext cx="6727919" cy="275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5"/>
              </a:lnSpc>
            </a:pPr>
            <a:r>
              <a:rPr lang="en-US" sz="329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외국인 유학생은 교내·외에서 진행되는 이벤트 및 동아리 활동에 대한 정보를 얻을만한 매체가 부족하다.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462879" y="4251376"/>
            <a:ext cx="3362243" cy="2647002"/>
          </a:xfrm>
          <a:custGeom>
            <a:avLst/>
            <a:gdLst/>
            <a:ahLst/>
            <a:cxnLst/>
            <a:rect r="r" b="b" t="t" l="l"/>
            <a:pathLst>
              <a:path h="2647002" w="3362243">
                <a:moveTo>
                  <a:pt x="0" y="0"/>
                </a:moveTo>
                <a:lnTo>
                  <a:pt x="3362242" y="0"/>
                </a:lnTo>
                <a:lnTo>
                  <a:pt x="3362242" y="2647002"/>
                </a:lnTo>
                <a:lnTo>
                  <a:pt x="0" y="264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서비스 설명/ 동기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8830" y="1916061"/>
            <a:ext cx="5610204" cy="10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SERVICE DESCRIPTION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 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7819550"/>
            <a:ext cx="14537608" cy="128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1"/>
              </a:lnSpc>
            </a:pPr>
            <a:r>
              <a:rPr lang="en-US" sz="329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다방면으로 산재되어있는 event &amp; club activity를 모아서</a:t>
            </a:r>
          </a:p>
          <a:p>
            <a:pPr algn="ctr">
              <a:lnSpc>
                <a:spcPts val="5201"/>
              </a:lnSpc>
            </a:pPr>
            <a:r>
              <a:rPr lang="en-US" sz="329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한눈에 알아보기 쉬운 유학생 친화적인 플랫폼을 만든다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788957" y="3415930"/>
            <a:ext cx="3086100" cy="2026816"/>
            <a:chOff x="0" y="0"/>
            <a:chExt cx="812800" cy="5338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533812"/>
            </a:xfrm>
            <a:custGeom>
              <a:avLst/>
              <a:gdLst/>
              <a:ahLst/>
              <a:cxnLst/>
              <a:rect r="r" b="b" t="t" l="l"/>
              <a:pathLst>
                <a:path h="533812" w="812800">
                  <a:moveTo>
                    <a:pt x="406400" y="0"/>
                  </a:moveTo>
                  <a:cubicBezTo>
                    <a:pt x="181951" y="0"/>
                    <a:pt x="0" y="119498"/>
                    <a:pt x="0" y="266906"/>
                  </a:cubicBezTo>
                  <a:cubicBezTo>
                    <a:pt x="0" y="414314"/>
                    <a:pt x="181951" y="533812"/>
                    <a:pt x="406400" y="533812"/>
                  </a:cubicBezTo>
                  <a:cubicBezTo>
                    <a:pt x="630849" y="533812"/>
                    <a:pt x="812800" y="414314"/>
                    <a:pt x="812800" y="266906"/>
                  </a:cubicBezTo>
                  <a:cubicBezTo>
                    <a:pt x="812800" y="11949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64255"/>
              <a:ext cx="660400" cy="548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동아리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63197" y="5344746"/>
            <a:ext cx="3086100" cy="2026816"/>
            <a:chOff x="0" y="0"/>
            <a:chExt cx="812800" cy="5338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533812"/>
            </a:xfrm>
            <a:custGeom>
              <a:avLst/>
              <a:gdLst/>
              <a:ahLst/>
              <a:cxnLst/>
              <a:rect r="r" b="b" t="t" l="l"/>
              <a:pathLst>
                <a:path h="533812" w="812800">
                  <a:moveTo>
                    <a:pt x="406400" y="0"/>
                  </a:moveTo>
                  <a:cubicBezTo>
                    <a:pt x="181951" y="0"/>
                    <a:pt x="0" y="119498"/>
                    <a:pt x="0" y="266906"/>
                  </a:cubicBezTo>
                  <a:cubicBezTo>
                    <a:pt x="0" y="414314"/>
                    <a:pt x="181951" y="533812"/>
                    <a:pt x="406400" y="533812"/>
                  </a:cubicBezTo>
                  <a:cubicBezTo>
                    <a:pt x="630849" y="533812"/>
                    <a:pt x="812800" y="414314"/>
                    <a:pt x="812800" y="266906"/>
                  </a:cubicBezTo>
                  <a:cubicBezTo>
                    <a:pt x="812800" y="11949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469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64255"/>
              <a:ext cx="660400" cy="548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공모전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38329" y="5344746"/>
            <a:ext cx="3086100" cy="2026816"/>
            <a:chOff x="0" y="0"/>
            <a:chExt cx="812800" cy="5338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533812"/>
            </a:xfrm>
            <a:custGeom>
              <a:avLst/>
              <a:gdLst/>
              <a:ahLst/>
              <a:cxnLst/>
              <a:rect r="r" b="b" t="t" l="l"/>
              <a:pathLst>
                <a:path h="533812" w="812800">
                  <a:moveTo>
                    <a:pt x="406400" y="0"/>
                  </a:moveTo>
                  <a:cubicBezTo>
                    <a:pt x="181951" y="0"/>
                    <a:pt x="0" y="119498"/>
                    <a:pt x="0" y="266906"/>
                  </a:cubicBezTo>
                  <a:cubicBezTo>
                    <a:pt x="0" y="414314"/>
                    <a:pt x="181951" y="533812"/>
                    <a:pt x="406400" y="533812"/>
                  </a:cubicBezTo>
                  <a:cubicBezTo>
                    <a:pt x="630849" y="533812"/>
                    <a:pt x="812800" y="414314"/>
                    <a:pt x="812800" y="266906"/>
                  </a:cubicBezTo>
                  <a:cubicBezTo>
                    <a:pt x="812800" y="11949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64255"/>
              <a:ext cx="660400" cy="548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대외활동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02707" y="3415930"/>
            <a:ext cx="3086100" cy="2026816"/>
            <a:chOff x="0" y="0"/>
            <a:chExt cx="812800" cy="5338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533812"/>
            </a:xfrm>
            <a:custGeom>
              <a:avLst/>
              <a:gdLst/>
              <a:ahLst/>
              <a:cxnLst/>
              <a:rect r="r" b="b" t="t" l="l"/>
              <a:pathLst>
                <a:path h="533812" w="812800">
                  <a:moveTo>
                    <a:pt x="406400" y="0"/>
                  </a:moveTo>
                  <a:cubicBezTo>
                    <a:pt x="181951" y="0"/>
                    <a:pt x="0" y="119498"/>
                    <a:pt x="0" y="266906"/>
                  </a:cubicBezTo>
                  <a:cubicBezTo>
                    <a:pt x="0" y="414314"/>
                    <a:pt x="181951" y="533812"/>
                    <a:pt x="406400" y="533812"/>
                  </a:cubicBezTo>
                  <a:cubicBezTo>
                    <a:pt x="630849" y="533812"/>
                    <a:pt x="812800" y="414314"/>
                    <a:pt x="812800" y="266906"/>
                  </a:cubicBezTo>
                  <a:cubicBezTo>
                    <a:pt x="812800" y="11949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2E3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64255"/>
              <a:ext cx="660400" cy="548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교내행사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4624429" y="5934813"/>
            <a:ext cx="2838450" cy="423341"/>
          </a:xfrm>
          <a:prstGeom prst="line">
            <a:avLst/>
          </a:prstGeom>
          <a:ln cap="flat" w="38100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6654346" y="4951917"/>
            <a:ext cx="808533" cy="101744"/>
          </a:xfrm>
          <a:prstGeom prst="line">
            <a:avLst/>
          </a:prstGeom>
          <a:ln cap="flat" w="38100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10825121" y="4429338"/>
            <a:ext cx="677586" cy="256352"/>
          </a:xfrm>
          <a:prstGeom prst="line">
            <a:avLst/>
          </a:prstGeom>
          <a:ln cap="flat" w="38100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10825121" y="6358154"/>
            <a:ext cx="2838075" cy="0"/>
          </a:xfrm>
          <a:prstGeom prst="line">
            <a:avLst/>
          </a:prstGeom>
          <a:ln cap="flat" w="38100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</a:t>
            </a: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메뉴 및 기능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80639" y="1847924"/>
            <a:ext cx="3700474" cy="10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MAJOR MENUS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 FUNCTIONS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103881" y="3733881"/>
            <a:ext cx="6954309" cy="2331225"/>
            <a:chOff x="0" y="0"/>
            <a:chExt cx="1212337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2337" cy="406400"/>
            </a:xfrm>
            <a:custGeom>
              <a:avLst/>
              <a:gdLst/>
              <a:ahLst/>
              <a:cxnLst/>
              <a:rect r="r" b="b" t="t" l="l"/>
              <a:pathLst>
                <a:path h="406400" w="1212337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29810" y="3733881"/>
            <a:ext cx="6954309" cy="2331225"/>
            <a:chOff x="0" y="0"/>
            <a:chExt cx="1212337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2337" cy="406400"/>
            </a:xfrm>
            <a:custGeom>
              <a:avLst/>
              <a:gdLst/>
              <a:ahLst/>
              <a:cxnLst/>
              <a:rect r="r" b="b" t="t" l="l"/>
              <a:pathLst>
                <a:path h="406400" w="1212337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03881" y="6284181"/>
            <a:ext cx="6954309" cy="2331225"/>
            <a:chOff x="0" y="0"/>
            <a:chExt cx="1212337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2337" cy="406400"/>
            </a:xfrm>
            <a:custGeom>
              <a:avLst/>
              <a:gdLst/>
              <a:ahLst/>
              <a:cxnLst/>
              <a:rect r="r" b="b" t="t" l="l"/>
              <a:pathLst>
                <a:path h="406400" w="1212337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29810" y="6284181"/>
            <a:ext cx="6954309" cy="2331225"/>
            <a:chOff x="0" y="0"/>
            <a:chExt cx="1212337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2337" cy="406400"/>
            </a:xfrm>
            <a:custGeom>
              <a:avLst/>
              <a:gdLst/>
              <a:ahLst/>
              <a:cxnLst/>
              <a:rect r="r" b="b" t="t" l="l"/>
              <a:pathLst>
                <a:path h="406400" w="1212337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103881" y="3733881"/>
            <a:ext cx="2331225" cy="233122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29810" y="3733881"/>
            <a:ext cx="2331225" cy="233122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103881" y="6284181"/>
            <a:ext cx="2331225" cy="233122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229810" y="6284181"/>
            <a:ext cx="2331225" cy="233122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4540694" y="3903151"/>
            <a:ext cx="4052250" cy="196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</a:p>
          <a:p>
            <a:pPr algn="l">
              <a:lnSpc>
                <a:spcPts val="3904"/>
              </a:lnSpc>
            </a:pPr>
            <a:r>
              <a:rPr lang="en-US" sz="30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카테고리/키워드로 행사 및 동아리 검색 가능</a:t>
            </a:r>
          </a:p>
          <a:p>
            <a:pPr algn="l">
              <a:lnSpc>
                <a:spcPts val="3904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1951560" y="4369898"/>
            <a:ext cx="4101063" cy="148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1"/>
              </a:lnSpc>
            </a:pPr>
            <a:r>
              <a:rPr lang="en-US" sz="308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원하는 행사/동아리에 </a:t>
            </a:r>
          </a:p>
          <a:p>
            <a:pPr algn="l">
              <a:lnSpc>
                <a:spcPts val="3951"/>
              </a:lnSpc>
            </a:pPr>
            <a:r>
              <a:rPr lang="en-US" sz="308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버튼으로 신청 가능</a:t>
            </a:r>
          </a:p>
          <a:p>
            <a:pPr algn="l">
              <a:lnSpc>
                <a:spcPts val="3951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4540694" y="7064176"/>
            <a:ext cx="4147762" cy="149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12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12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행사/동아리 참여 후 리뷰 작성 및 조회 가능</a:t>
            </a:r>
          </a:p>
          <a:p>
            <a:pPr algn="l">
              <a:lnSpc>
                <a:spcPts val="3996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1884127" y="7054651"/>
            <a:ext cx="4101063" cy="15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23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한국어/영어 설명 필드 </a:t>
            </a:r>
          </a:p>
          <a:p>
            <a:pPr algn="l">
              <a:lnSpc>
                <a:spcPts val="4142"/>
              </a:lnSpc>
            </a:pPr>
            <a:r>
              <a:rPr lang="en-US" sz="323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제공</a:t>
            </a:r>
          </a:p>
          <a:p>
            <a:pPr algn="l">
              <a:lnSpc>
                <a:spcPts val="4142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2103123" y="4409383"/>
            <a:ext cx="2331225" cy="156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502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검색 (Search)</a:t>
            </a:r>
          </a:p>
          <a:p>
            <a:pPr algn="ctr">
              <a:lnSpc>
                <a:spcPts val="4063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9453319" y="4153340"/>
            <a:ext cx="1884207" cy="208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829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등록 (Register/Apply)</a:t>
            </a:r>
          </a:p>
          <a:p>
            <a:pPr algn="ctr">
              <a:lnSpc>
                <a:spcPts val="3282"/>
              </a:lnSpc>
            </a:pPr>
            <a:r>
              <a:rPr lang="en-US" sz="2829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• </a:t>
            </a:r>
          </a:p>
          <a:p>
            <a:pPr algn="ctr">
              <a:lnSpc>
                <a:spcPts val="3282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2104639" y="6935411"/>
            <a:ext cx="2329709" cy="156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후기 (Review)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9585577" y="6697086"/>
            <a:ext cx="1619691" cy="179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432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다국어 지원 (Multilingual support)</a:t>
            </a:r>
          </a:p>
          <a:p>
            <a:pPr algn="ctr">
              <a:lnSpc>
                <a:spcPts val="282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824304" y="2541737"/>
            <a:ext cx="9098140" cy="15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0446" y="4511305"/>
            <a:ext cx="14537608" cy="43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DAGz405uX2w</dc:identifier>
  <dcterms:modified xsi:type="dcterms:W3CDTF">2011-08-01T06:04:30Z</dcterms:modified>
  <cp:revision>1</cp:revision>
  <dc:title>파스텔 블루 심플한 팀 프로젝트 발표 프레젠테이션</dc:title>
</cp:coreProperties>
</file>